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23420E"/>
    <a:srgbClr val="B62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4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87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95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43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30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69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63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4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46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44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3394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840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5289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125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943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93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C5A7A-1DE1-4869-999B-89DC87662766}" type="datetimeFigureOut">
              <a:rPr lang="ru-RU" smtClean="0"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7FD390-9D3A-4B65-B2F4-02F4A07BE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4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115" y="3127990"/>
            <a:ext cx="10213943" cy="3122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  <a:tabLst>
                <a:tab pos="1882140" algn="l"/>
              </a:tabLst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 14.04.2023 года по 15.05.2023 года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прием заявок и предложения по включению дворовых территорий, общественных территорий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 2024 год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2400" dirty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529" y="782286"/>
            <a:ext cx="9866722" cy="200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  <a:tabLst>
                <a:tab pos="1882140" algn="l"/>
              </a:tabLst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униципальная программа «Формирование современной городской среды Белореченского муниципального образования» на 2018-2025 годы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07000"/>
              </a:lnSpc>
              <a:spcAft>
                <a:spcPts val="0"/>
              </a:spcAft>
              <a:tabLst>
                <a:tab pos="1882140" algn="l"/>
                <a:tab pos="3645535" algn="ctr"/>
                <a:tab pos="4960620" algn="l"/>
              </a:tabLst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ru-RU" b="1" dirty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80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2425" y="345076"/>
            <a:ext cx="61934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Хотите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благоустроить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детскую площадку в своем дворе?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64784" y="3441680"/>
            <a:ext cx="64605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собрать инициативную группу своего двора;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бсудить дизайн-проект, учесть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интересы и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пожелания всех возрастов;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изложить эти решения в заявку;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обрать подписи жителей; 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подать заявку до 15 мая 2023 года.	</a:t>
            </a:r>
            <a:endParaRPr lang="ru-RU" sz="1600" dirty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2425" y="140896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(Заменить игровое и спортивное оборудование, д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ополнить зоной отдыха, отремонтировать пешеходную дорожку…)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Рисунок детской площадки - фото и картинки abrakadabra.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89" y="3282401"/>
            <a:ext cx="4534293" cy="3383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184798" y="2589898"/>
            <a:ext cx="4963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>
              <a:spcAft>
                <a:spcPts val="0"/>
              </a:spcAft>
              <a:tabLst>
                <a:tab pos="1882140" algn="l"/>
              </a:tabLst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сделать: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86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14400" y="289271"/>
            <a:ext cx="619341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Хотите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благоустроить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дворовую территорию своего многоквартирного дома? </a:t>
            </a:r>
            <a:endParaRPr lang="ru-RU" sz="280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56462" y="3606180"/>
            <a:ext cx="62499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собрать собрание собственников дома;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бсудить виды работ и условия участия в благоустройстве;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закрепить эти решения протоколом собрания собственников;</a:t>
            </a:r>
          </a:p>
          <a:p>
            <a:pPr marL="727710" indent="-457200">
              <a:spcAft>
                <a:spcPts val="0"/>
              </a:spcAft>
              <a:buFontTx/>
              <a:buChar char="-"/>
              <a:tabLst>
                <a:tab pos="1882140" algn="l"/>
              </a:tabLst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подать заявку до 15 мая 2023 года.	</a:t>
            </a:r>
            <a:endParaRPr lang="ru-RU" sz="1600" dirty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1130" y="180077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(Отремонтировать пешеходные зоны, установить скамьи и урны…)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28996" y="2677617"/>
            <a:ext cx="4963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0510">
              <a:spcAft>
                <a:spcPts val="0"/>
              </a:spcAft>
              <a:tabLst>
                <a:tab pos="1882140" algn="l"/>
              </a:tabLst>
            </a:pP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Что нужно сделать:</a:t>
            </a:r>
            <a:endParaRPr lang="ru-RU" sz="3600" b="1" dirty="0" smtClean="0">
              <a:solidFill>
                <a:schemeClr val="accent2">
                  <a:lumMod val="75000"/>
                </a:schemeClr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РСОИ по факту – договор управления или решение общего собрания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2" t="8413" r="14540" b="3505"/>
          <a:stretch/>
        </p:blipFill>
        <p:spPr bwMode="auto">
          <a:xfrm>
            <a:off x="122550" y="3500330"/>
            <a:ext cx="5288436" cy="325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47654" y="3770721"/>
            <a:ext cx="509047" cy="141402"/>
          </a:xfrm>
          <a:prstGeom prst="rect">
            <a:avLst/>
          </a:prstGeom>
          <a:solidFill>
            <a:srgbClr val="B62836"/>
          </a:solidFill>
          <a:ln>
            <a:solidFill>
              <a:srgbClr val="B62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14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Нарисованный парк - 65 фот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6" r="5978" b="12645"/>
          <a:stretch/>
        </p:blipFill>
        <p:spPr bwMode="auto">
          <a:xfrm>
            <a:off x="0" y="0"/>
            <a:ext cx="12185583" cy="683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93942" y="451515"/>
            <a:ext cx="61934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До 20 мая 2023 года: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7051" y="1249252"/>
            <a:ext cx="11217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Общественная комиссия рассмотрит все поступившие заявки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56058" y="2129460"/>
            <a:ext cx="89226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Включит в перечень реализации 2024 года </a:t>
            </a:r>
          </a:p>
          <a:p>
            <a:pPr algn="ctr">
              <a:tabLst>
                <a:tab pos="1882140" algn="l"/>
              </a:tabLst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 заявки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которые поддержит большее количество жителей муниципального образования!</a:t>
            </a:r>
          </a:p>
        </p:txBody>
      </p:sp>
    </p:spTree>
    <p:extLst>
      <p:ext uri="{BB962C8B-B14F-4D97-AF65-F5344CB8AC3E}">
        <p14:creationId xmlns:p14="http://schemas.microsoft.com/office/powerpoint/2010/main" val="224960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Продолжается реализация программы «Формирование комфортной городской среды»  - Махачкалинские известия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1" t="5131" r="14988" b="54771"/>
          <a:stretch/>
        </p:blipFill>
        <p:spPr bwMode="auto">
          <a:xfrm>
            <a:off x="249808" y="208049"/>
            <a:ext cx="2427403" cy="102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омфортная городская среда: 2 тыс изображений найдено в Яндекс Картинках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0" t="4830" b="6142"/>
          <a:stretch/>
        </p:blipFill>
        <p:spPr bwMode="auto">
          <a:xfrm>
            <a:off x="612740" y="2731064"/>
            <a:ext cx="5090475" cy="412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715678" y="1439734"/>
            <a:ext cx="81447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все вопросы, формы заявок и протоколов: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03215" y="3141349"/>
            <a:ext cx="4694550" cy="271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140" algn="l"/>
              </a:tabLs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Администрация городского </a:t>
            </a:r>
          </a:p>
          <a:p>
            <a:pPr algn="ctr">
              <a:tabLst>
                <a:tab pos="1882140" algn="l"/>
              </a:tabLs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поселения Белореченского муниципального образования</a:t>
            </a:r>
          </a:p>
          <a:p>
            <a:pPr algn="ctr">
              <a:tabLst>
                <a:tab pos="1882140" algn="l"/>
              </a:tabLst>
            </a:pPr>
            <a:endParaRPr lang="ru-RU" sz="105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tabLst>
                <a:tab pos="1882140" algn="l"/>
              </a:tabLs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р.п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 Белореченский,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100-В, 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belorechenskoe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@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mail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sz="2000" b="1" dirty="0" err="1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ru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телефон:8(39543)25500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25301.</a:t>
            </a:r>
          </a:p>
          <a:p>
            <a:pPr algn="ctr">
              <a:tabLst>
                <a:tab pos="1882140" algn="l"/>
              </a:tabLst>
            </a:pPr>
            <a:endParaRPr lang="ru-RU" sz="2000" u="sng" dirty="0">
              <a:latin typeface="Comic Sans MS" panose="030F0702030302020204" pitchFamily="66" charset="0"/>
            </a:endParaRPr>
          </a:p>
          <a:p>
            <a:pPr algn="ctr">
              <a:tabLst>
                <a:tab pos="1882140" algn="l"/>
              </a:tabLst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9350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</TotalTime>
  <Words>207</Words>
  <Application>Microsoft Office PowerPoint</Application>
  <PresentationFormat>Широкоэкранный</PresentationFormat>
  <Paragraphs>27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Comic Sans MS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Благоустройство</dc:creator>
  <cp:lastModifiedBy>Благоустройство</cp:lastModifiedBy>
  <cp:revision>8</cp:revision>
  <dcterms:created xsi:type="dcterms:W3CDTF">2023-04-19T06:42:03Z</dcterms:created>
  <dcterms:modified xsi:type="dcterms:W3CDTF">2023-04-19T08:03:01Z</dcterms:modified>
</cp:coreProperties>
</file>